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into spending patterns and preferences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28388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732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65748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303966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6925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541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3859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273379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21338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36125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Analyzed 3,900 purchases across various product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303859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273379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21338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361253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customer segments, product preferences, subscription behavior.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637133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606653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52969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54671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620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69452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Guiding business strategy with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purchases analyzed.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0268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including demographics, purchase details, and behavior.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0268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Review Rating column, handled during cleaning.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183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include customer demographics, purchase details, and shopping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 values using median.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 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 - Business Transactions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60" y="3228261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221117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11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Female: $75,191, Male: $157,890.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4613077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605933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0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identified.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5997893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90749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481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Gloves, Sandals, Boots, Hat, Skirt.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 - Shipping &amp; Subscriptions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60" y="3228261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221117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11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$58.46, Express: $60.48 average purchase.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4613077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605933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0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1,053 customers, $62,645 total revenue.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5997893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90749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481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 - Customer Segmentation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8673" y="433566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241" y="4822031"/>
            <a:ext cx="379333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420" y="4590395"/>
            <a:ext cx="336471" cy="3364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313" y="310884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313" y="3595211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6410" y="3205341"/>
            <a:ext cx="336471" cy="3364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313" y="556236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313" y="6048732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6410" y="5975449"/>
            <a:ext cx="336471" cy="3364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87241" y="729650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Classified customers into New, Returning, and Loyal segments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0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 - Product &amp; Age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732" y="2266236"/>
            <a:ext cx="7633335" cy="1994892"/>
          </a:xfrm>
          <a:prstGeom prst="roundRect">
            <a:avLst>
              <a:gd name="adj" fmla="val 454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2213" y="2296716"/>
            <a:ext cx="863322" cy="1933932"/>
          </a:xfrm>
          <a:prstGeom prst="roundRect">
            <a:avLst>
              <a:gd name="adj" fmla="val 6264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6538198" y="3061335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351276" y="2512457"/>
            <a:ext cx="395966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51276" y="2979063"/>
            <a:ext cx="6277570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Jewelry, Sunglasses, Belt (Accessories); Blouse, Pants, Shirt (Clothing); Sandals, Shoes, Sneakers (Footwear); Jacket, Coat (Outerwear).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1732" y="4476869"/>
            <a:ext cx="7633335" cy="1304330"/>
          </a:xfrm>
          <a:prstGeom prst="roundRect">
            <a:avLst>
              <a:gd name="adj" fmla="val 695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72213" y="4507349"/>
            <a:ext cx="863322" cy="1243370"/>
          </a:xfrm>
          <a:prstGeom prst="roundRect">
            <a:avLst>
              <a:gd name="adj" fmla="val 6264"/>
            </a:avLst>
          </a:prstGeom>
          <a:solidFill>
            <a:srgbClr val="F7EDD4"/>
          </a:solidFill>
          <a:ln/>
        </p:spPr>
      </p:sp>
      <p:sp>
        <p:nvSpPr>
          <p:cNvPr id="11" name="Text 8"/>
          <p:cNvSpPr/>
          <p:nvPr/>
        </p:nvSpPr>
        <p:spPr>
          <a:xfrm>
            <a:off x="6538198" y="4926687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351276" y="4723090"/>
            <a:ext cx="426172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51276" y="5189696"/>
            <a:ext cx="627757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 repeat buyers are subscribers, 2,518 are not.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41732" y="5996940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72213" y="6027420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F7EDD4"/>
          </a:solidFill>
          <a:ln/>
        </p:spPr>
      </p:sp>
      <p:sp>
        <p:nvSpPr>
          <p:cNvPr id="16" name="Text 13"/>
          <p:cNvSpPr/>
          <p:nvPr/>
        </p:nvSpPr>
        <p:spPr>
          <a:xfrm>
            <a:off x="6538198" y="6619399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4"/>
          <p:cNvSpPr/>
          <p:nvPr/>
        </p:nvSpPr>
        <p:spPr>
          <a:xfrm>
            <a:off x="7351276" y="6243161"/>
            <a:ext cx="317634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51276" y="6709767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$62,143, Middle-aged: $59,197, Adult: $55,978, Senior: $55,763.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737"/>
            <a:ext cx="6686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in Power BI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7144"/>
            <a:ext cx="6705600" cy="36499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22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 presenting key insights visually.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553676"/>
            <a:ext cx="5702618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6553676"/>
            <a:ext cx="4162901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6666428" y="6553676"/>
            <a:ext cx="506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7120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56884" y="6553676"/>
            <a:ext cx="5702737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6884" y="6553676"/>
            <a:ext cx="1539716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13329642" y="6553676"/>
            <a:ext cx="5069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7120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2025-12-04T19:59:31Z</dcterms:created>
  <dcterms:modified xsi:type="dcterms:W3CDTF">2025-12-04T19:59:31Z</dcterms:modified>
</cp:coreProperties>
</file>